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6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3"/>
    <p:restoredTop sz="96327"/>
  </p:normalViewPr>
  <p:slideViewPr>
    <p:cSldViewPr snapToGrid="0" showGuides="1">
      <p:cViewPr varScale="1">
        <p:scale>
          <a:sx n="124" d="100"/>
          <a:sy n="124" d="100"/>
        </p:scale>
        <p:origin x="232" y="168"/>
      </p:cViewPr>
      <p:guideLst>
        <p:guide orient="horz" pos="4201"/>
        <p:guide pos="6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F8B6-76E0-1DCB-0ED4-5BB9870C0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953C9-2F6D-C5BA-7423-4902686E9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95EBE-BA48-5E93-7E99-59677BA4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21582-0315-DB74-8E1E-27478219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E0A13-5730-A925-602A-A1405C09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812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2D7D-B47C-28C6-9494-A1637FF0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DE361-CAFB-28B1-9DAB-D90AB120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C5D8F-4B78-B24B-717F-A52A9F3A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9307-F5A3-2190-F68E-654008C8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21DAD-EFF1-2A3E-57C1-58024DFF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5793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340D2-6ED3-100F-871C-6295965B5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95971-F5EF-3966-21B9-DF3D982D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66E03-98A6-9448-A7F3-79DA6293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5CDF-AF79-4220-EBF1-3F02F0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8E8D6-671A-4C6F-020E-D7FFBBB1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5512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A8EE-7DD7-0D2B-2B4D-902CAE9B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DA15-D2F5-C8B8-7AD1-82D2BC93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50835-397A-769C-2091-8E5BC4AA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B8FF8-A6F7-090A-17B7-9282F099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87799-CF2E-EE06-23F1-A14138E2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5725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D6F1-0326-2EEA-4AA4-D07C4F82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A5D09-5295-74A9-A97C-CEAECBFCC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2C41E-1DC5-4DDD-6F8E-5F4DF88F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575E-B6CA-781C-533A-4D624BC7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D6033-EAA2-FA64-9FA2-677B04F7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4261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22D3-9A42-F868-D54A-758DBC35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6374-DA45-047A-020E-128AECE4F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2114D-CB33-E5A3-8347-3F041ABB0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E29A3-BF94-C49A-79D1-C331A16A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D1928-2EB6-6954-50EF-A2BA5EED0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39D5F-C284-A4B0-442D-B59859A6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815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59C9-FEBE-2449-BAE2-5AE9E6EB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A8C8C-8A32-3CC1-B537-171C0E42B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DC7C8-010F-653C-06E1-B04B633C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1836B-F51C-4B5C-3779-15DFB6670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74B21-DD27-89F6-C8E9-7C5BB8F6B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59632-BD22-8B29-FB9E-E3739C0A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9EBD5-A008-D898-5F8B-E4412CE9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C1EFB5-5790-0A4F-1236-3A9D0E36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7265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949FE-1026-2C31-79AB-DCBEE06A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09BA1-0171-A680-997B-AD419B8E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C7B61-61C5-5CF1-864D-C42C84EF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46797-1AA1-E47B-180C-86329D03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488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98A32-417E-FCA4-678B-DD79E1A2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861D2-8784-4BB0-6BBA-5E922FB6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FD8B6-2DBA-86F3-6193-6EFA397D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606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0C09-757B-A85E-A6DA-FBA15B07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9D47-4C03-8BDE-ADDC-934D38B2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FC5A3-AA55-437B-0BED-A409E360B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BCE9D-190A-21DD-4135-165EB103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CF6FD-EC92-0690-F15B-10E2699F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8F8EC-5311-7BF0-8F5E-35D258C3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8831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B365-33AA-4063-3AFE-F5C9AA47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5B4C00-0A5D-0738-07B9-4C07378EA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83ED7-1DCE-9210-0A3B-15D343341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B9363-2FE6-74A7-4E14-9E314462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6FD38-115C-A3A4-C521-2BC7DE5C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669B-563F-A2A9-4F32-0D628164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885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679C5-27FB-C0A5-2225-8B0073FE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A1D60-54B8-58D2-D1EF-F3A5C4D6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BA30-F0CA-3701-A29C-6D0ABC029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1F7E7-8B6D-044F-BB35-E997950EE35D}" type="datetimeFigureOut">
              <a:rPr lang="en-DK" smtClean="0"/>
              <a:t>16/01/2024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0FFD3-0C27-8EC6-431B-B249DEE8E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74760-F294-7A7A-A4B2-D1A3A718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E052A-5577-B34F-A5EA-AF09CE8656D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103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7359-D311-826C-6C2E-0D3310F65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BAACB-5C84-D494-EC03-AC1660314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5571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18B6-8BDE-D9E3-5705-45A8FED8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26" y="1139646"/>
            <a:ext cx="5588000" cy="46609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56908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069871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4435818" y="1473456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535835" y="2120208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67393" y="3821935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285189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271866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464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18B6-8BDE-D9E3-5705-45A8FED8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726" y="1139646"/>
            <a:ext cx="5588000" cy="46609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67182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1874665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535835" y="2120208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67393" y="3821935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285189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271866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7365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18B6-8BDE-D9E3-5705-45A8FED8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726" y="1139646"/>
            <a:ext cx="5588000" cy="46609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4058291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665773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036064" y="1845548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GT-C</a:t>
            </a:r>
            <a:r>
              <a:rPr lang="en-DK" sz="11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, 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1978356" y="3249122"/>
            <a:ext cx="12827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GT-C</a:t>
            </a:r>
            <a:r>
              <a:rPr lang="en-DK" sz="11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, 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285189" y="1286943"/>
            <a:ext cx="120120" cy="1378820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271866" y="268155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3A88D86-5D32-7FC6-202C-306997DFEDA0}"/>
              </a:ext>
            </a:extLst>
          </p:cNvPr>
          <p:cNvSpPr/>
          <p:nvPr/>
        </p:nvSpPr>
        <p:spPr>
          <a:xfrm rot="10800000">
            <a:off x="3270155" y="4094090"/>
            <a:ext cx="133443" cy="527020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7CB23-11F7-3913-B04F-3C653494A463}"/>
              </a:ext>
            </a:extLst>
          </p:cNvPr>
          <p:cNvSpPr txBox="1"/>
          <p:nvPr/>
        </p:nvSpPr>
        <p:spPr>
          <a:xfrm>
            <a:off x="2067518" y="4226795"/>
            <a:ext cx="1199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GT-C</a:t>
            </a:r>
            <a:r>
              <a:rPr lang="en-DK" sz="11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DK" sz="1100" dirty="0">
                <a:latin typeface="Arial" panose="020B0604020202020204" pitchFamily="34" charset="0"/>
                <a:cs typeface="Arial" panose="020B0604020202020204" pitchFamily="34" charset="0"/>
              </a:rPr>
              <a:t>, Inverting</a:t>
            </a:r>
          </a:p>
        </p:txBody>
      </p:sp>
    </p:spTree>
    <p:extLst>
      <p:ext uri="{BB962C8B-B14F-4D97-AF65-F5344CB8AC3E}">
        <p14:creationId xmlns:p14="http://schemas.microsoft.com/office/powerpoint/2010/main" val="274338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BA8590-5893-1DFB-8B08-9A9F0F23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32" y="1046118"/>
            <a:ext cx="5778500" cy="4800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4520629" y="428009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4520629" y="282642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D4AC5C-928D-B960-C066-A51D0F1E49B1}"/>
              </a:ext>
            </a:extLst>
          </p:cNvPr>
          <p:cNvSpPr txBox="1"/>
          <p:nvPr/>
        </p:nvSpPr>
        <p:spPr>
          <a:xfrm>
            <a:off x="2605839" y="4232362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4</a:t>
            </a:r>
            <a:endParaRPr lang="en-DK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2605839" y="1806886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2</a:t>
            </a:r>
            <a:endParaRPr lang="en-DK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2605839" y="3388768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3</a:t>
            </a:r>
            <a:endParaRPr lang="en-DK" sz="1400" b="1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7631379-82EF-B282-38BB-8CD96572BB17}"/>
              </a:ext>
            </a:extLst>
          </p:cNvPr>
          <p:cNvSpPr/>
          <p:nvPr/>
        </p:nvSpPr>
        <p:spPr>
          <a:xfrm rot="10800000">
            <a:off x="3180742" y="4316208"/>
            <a:ext cx="132188" cy="151107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3185092" y="1189044"/>
            <a:ext cx="132188" cy="1602540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3168687" y="2875430"/>
            <a:ext cx="144243" cy="135693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7279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69F26-FE42-A1C5-E3E0-B52B717A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854" y="1059522"/>
            <a:ext cx="5778500" cy="4800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5969278" y="428009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5969278" y="2836694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1383209" y="1930174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1</a:t>
            </a:r>
            <a:endParaRPr lang="en-DK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1383209" y="3388768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2</a:t>
            </a:r>
            <a:endParaRPr lang="en-DK" sz="1400" b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1962462" y="1417148"/>
            <a:ext cx="127838" cy="140525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1946057" y="2875430"/>
            <a:ext cx="144243" cy="135693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E5BF1-B6EA-4B12-0540-DE0968FCE667}"/>
              </a:ext>
            </a:extLst>
          </p:cNvPr>
          <p:cNvCxnSpPr>
            <a:cxnSpLocks/>
          </p:cNvCxnSpPr>
          <p:nvPr/>
        </p:nvCxnSpPr>
        <p:spPr>
          <a:xfrm>
            <a:off x="5969278" y="1386326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76A379ED-05AE-0D02-A63E-A8B572BE93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32" t="18840" r="71682" b="39387"/>
          <a:stretch/>
        </p:blipFill>
        <p:spPr>
          <a:xfrm>
            <a:off x="2063379" y="1096778"/>
            <a:ext cx="2673005" cy="36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1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4D7534-50A1-7CF2-CEF1-11ABC07D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326" y="1056311"/>
            <a:ext cx="5778500" cy="4800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37FEDE-A8EF-F261-DA22-048A4976C541}"/>
              </a:ext>
            </a:extLst>
          </p:cNvPr>
          <p:cNvCxnSpPr>
            <a:cxnSpLocks/>
          </p:cNvCxnSpPr>
          <p:nvPr/>
        </p:nvCxnSpPr>
        <p:spPr>
          <a:xfrm>
            <a:off x="5969278" y="1629253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137D28-A8B3-89E6-F8C8-B976F9F69FDF}"/>
              </a:ext>
            </a:extLst>
          </p:cNvPr>
          <p:cNvCxnSpPr>
            <a:cxnSpLocks/>
          </p:cNvCxnSpPr>
          <p:nvPr/>
        </p:nvCxnSpPr>
        <p:spPr>
          <a:xfrm>
            <a:off x="5969278" y="3076837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C4938C-F01F-451F-C445-51BFFFE57926}"/>
              </a:ext>
            </a:extLst>
          </p:cNvPr>
          <p:cNvSpPr txBox="1"/>
          <p:nvPr/>
        </p:nvSpPr>
        <p:spPr>
          <a:xfrm>
            <a:off x="1518382" y="2168712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1</a:t>
            </a:r>
            <a:endParaRPr lang="en-DK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B93990-D03D-E792-F89F-59A3B0CCE576}"/>
              </a:ext>
            </a:extLst>
          </p:cNvPr>
          <p:cNvSpPr txBox="1"/>
          <p:nvPr/>
        </p:nvSpPr>
        <p:spPr>
          <a:xfrm>
            <a:off x="1518382" y="3627306"/>
            <a:ext cx="583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GT-C</a:t>
            </a:r>
            <a:r>
              <a:rPr lang="en-DK" sz="1400" b="1" baseline="-25000" dirty="0"/>
              <a:t>2</a:t>
            </a:r>
            <a:endParaRPr lang="en-DK" sz="1400" b="1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6CE1269-1BB0-F9CC-5BCE-45B6FB0D7F56}"/>
              </a:ext>
            </a:extLst>
          </p:cNvPr>
          <p:cNvSpPr/>
          <p:nvPr/>
        </p:nvSpPr>
        <p:spPr>
          <a:xfrm rot="10800000">
            <a:off x="2097635" y="1655686"/>
            <a:ext cx="127838" cy="140525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47F4E6-2884-E658-8747-FA4D7E4F7BC1}"/>
              </a:ext>
            </a:extLst>
          </p:cNvPr>
          <p:cNvSpPr/>
          <p:nvPr/>
        </p:nvSpPr>
        <p:spPr>
          <a:xfrm rot="10800000">
            <a:off x="2081230" y="3113968"/>
            <a:ext cx="144243" cy="135693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E5BF1-B6EA-4B12-0540-DE0968FCE667}"/>
              </a:ext>
            </a:extLst>
          </p:cNvPr>
          <p:cNvCxnSpPr>
            <a:cxnSpLocks/>
          </p:cNvCxnSpPr>
          <p:nvPr/>
        </p:nvCxnSpPr>
        <p:spPr>
          <a:xfrm>
            <a:off x="5969278" y="1386326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96DBA169-5BB1-B4CA-8DAD-7556C785A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819" t="12390" r="59211" b="37590"/>
          <a:stretch/>
        </p:blipFill>
        <p:spPr>
          <a:xfrm>
            <a:off x="2118502" y="1018440"/>
            <a:ext cx="2542348" cy="34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2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DAAA1-1014-D7B0-EAD0-1A7BE1F6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028700"/>
            <a:ext cx="5778500" cy="4800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A7F0DB-5CA7-3FCC-C9EC-26EC13ABECF1}"/>
              </a:ext>
            </a:extLst>
          </p:cNvPr>
          <p:cNvCxnSpPr>
            <a:cxnSpLocks/>
          </p:cNvCxnSpPr>
          <p:nvPr/>
        </p:nvCxnSpPr>
        <p:spPr>
          <a:xfrm>
            <a:off x="4536718" y="1711351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9EFCCE-6E46-5548-CCC2-7E170EE501A6}"/>
              </a:ext>
            </a:extLst>
          </p:cNvPr>
          <p:cNvCxnSpPr>
            <a:cxnSpLocks/>
          </p:cNvCxnSpPr>
          <p:nvPr/>
        </p:nvCxnSpPr>
        <p:spPr>
          <a:xfrm>
            <a:off x="4536718" y="3107317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9B09CB-5C05-E3B7-B71D-B58C7A1D02EB}"/>
              </a:ext>
            </a:extLst>
          </p:cNvPr>
          <p:cNvCxnSpPr>
            <a:cxnSpLocks/>
          </p:cNvCxnSpPr>
          <p:nvPr/>
        </p:nvCxnSpPr>
        <p:spPr>
          <a:xfrm>
            <a:off x="4536718" y="1512668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E96118-E1A9-457C-C82A-3E113235985C}"/>
              </a:ext>
            </a:extLst>
          </p:cNvPr>
          <p:cNvCxnSpPr/>
          <p:nvPr/>
        </p:nvCxnSpPr>
        <p:spPr>
          <a:xfrm>
            <a:off x="3465871" y="1512668"/>
            <a:ext cx="10176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7A4E09-DE1F-6D88-1BE2-C1FE2831F352}"/>
              </a:ext>
            </a:extLst>
          </p:cNvPr>
          <p:cNvCxnSpPr/>
          <p:nvPr/>
        </p:nvCxnSpPr>
        <p:spPr>
          <a:xfrm>
            <a:off x="3465871" y="3107317"/>
            <a:ext cx="10176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82A56F-FEC7-1E9D-9560-3168AAF8B0FC}"/>
              </a:ext>
            </a:extLst>
          </p:cNvPr>
          <p:cNvCxnSpPr/>
          <p:nvPr/>
        </p:nvCxnSpPr>
        <p:spPr>
          <a:xfrm>
            <a:off x="3465871" y="4491207"/>
            <a:ext cx="10176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5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9DC35-7D65-E7E8-3117-7B1C6E13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028700"/>
            <a:ext cx="5778500" cy="4800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8E009D-9E5F-6DE0-BCA0-E9409C5B0A0F}"/>
              </a:ext>
            </a:extLst>
          </p:cNvPr>
          <p:cNvCxnSpPr>
            <a:cxnSpLocks/>
          </p:cNvCxnSpPr>
          <p:nvPr/>
        </p:nvCxnSpPr>
        <p:spPr>
          <a:xfrm>
            <a:off x="4536718" y="173851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1610C-999C-D74A-21B0-1C794F66E8CA}"/>
              </a:ext>
            </a:extLst>
          </p:cNvPr>
          <p:cNvCxnSpPr>
            <a:cxnSpLocks/>
          </p:cNvCxnSpPr>
          <p:nvPr/>
        </p:nvCxnSpPr>
        <p:spPr>
          <a:xfrm>
            <a:off x="4536718" y="3116370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99F7A6-A740-085D-E498-D8EE768470E7}"/>
              </a:ext>
            </a:extLst>
          </p:cNvPr>
          <p:cNvCxnSpPr>
            <a:cxnSpLocks/>
          </p:cNvCxnSpPr>
          <p:nvPr/>
        </p:nvCxnSpPr>
        <p:spPr>
          <a:xfrm>
            <a:off x="4536718" y="1575113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50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1191FE-10CD-042D-6537-4B46847C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028700"/>
            <a:ext cx="5778500" cy="4800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8E009D-9E5F-6DE0-BCA0-E9409C5B0A0F}"/>
              </a:ext>
            </a:extLst>
          </p:cNvPr>
          <p:cNvCxnSpPr>
            <a:cxnSpLocks/>
          </p:cNvCxnSpPr>
          <p:nvPr/>
        </p:nvCxnSpPr>
        <p:spPr>
          <a:xfrm>
            <a:off x="4536718" y="1656214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1610C-999C-D74A-21B0-1C794F66E8CA}"/>
              </a:ext>
            </a:extLst>
          </p:cNvPr>
          <p:cNvCxnSpPr>
            <a:cxnSpLocks/>
          </p:cNvCxnSpPr>
          <p:nvPr/>
        </p:nvCxnSpPr>
        <p:spPr>
          <a:xfrm>
            <a:off x="4536718" y="3280962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99F7A6-A740-085D-E498-D8EE768470E7}"/>
              </a:ext>
            </a:extLst>
          </p:cNvPr>
          <p:cNvCxnSpPr>
            <a:cxnSpLocks/>
          </p:cNvCxnSpPr>
          <p:nvPr/>
        </p:nvCxnSpPr>
        <p:spPr>
          <a:xfrm>
            <a:off x="4536718" y="1520249"/>
            <a:ext cx="362677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5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C2DC3-27D9-EC36-30D4-12E3BA82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10" y="1136650"/>
            <a:ext cx="5511800" cy="4584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56908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075622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4435818" y="1473456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463917" y="2109934"/>
            <a:ext cx="852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28395" y="3788329"/>
            <a:ext cx="887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316011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302688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9660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64B0B0-51DA-1CB5-4291-AB17C7E8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57" y="1139646"/>
            <a:ext cx="5566616" cy="46430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BB617-176C-9F1E-B498-A959B4415E06}"/>
              </a:ext>
            </a:extLst>
          </p:cNvPr>
          <p:cNvCxnSpPr>
            <a:cxnSpLocks/>
          </p:cNvCxnSpPr>
          <p:nvPr/>
        </p:nvCxnSpPr>
        <p:spPr>
          <a:xfrm>
            <a:off x="4435818" y="3256908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B63C-BEE1-3886-E3D0-5F2C3F3B2335}"/>
              </a:ext>
            </a:extLst>
          </p:cNvPr>
          <p:cNvCxnSpPr>
            <a:cxnSpLocks/>
          </p:cNvCxnSpPr>
          <p:nvPr/>
        </p:nvCxnSpPr>
        <p:spPr>
          <a:xfrm>
            <a:off x="4435818" y="2069871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EFFDFD-B4C1-48BE-F5A7-D8A38183A69F}"/>
              </a:ext>
            </a:extLst>
          </p:cNvPr>
          <p:cNvCxnSpPr>
            <a:cxnSpLocks/>
          </p:cNvCxnSpPr>
          <p:nvPr/>
        </p:nvCxnSpPr>
        <p:spPr>
          <a:xfrm>
            <a:off x="4435818" y="1473456"/>
            <a:ext cx="36243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5C9D4F-E24B-2E36-1DC7-8A954A9921A2}"/>
              </a:ext>
            </a:extLst>
          </p:cNvPr>
          <p:cNvSpPr txBox="1"/>
          <p:nvPr/>
        </p:nvSpPr>
        <p:spPr>
          <a:xfrm>
            <a:off x="2463917" y="2109934"/>
            <a:ext cx="852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Inverting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C7E2B-0400-ECAA-8428-FB845C4BB182}"/>
              </a:ext>
            </a:extLst>
          </p:cNvPr>
          <p:cNvSpPr txBox="1"/>
          <p:nvPr/>
        </p:nvSpPr>
        <p:spPr>
          <a:xfrm>
            <a:off x="2428395" y="3788329"/>
            <a:ext cx="887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b="1" dirty="0"/>
              <a:t>Retaining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674D1-FE22-5911-81DE-71D71C80B520}"/>
              </a:ext>
            </a:extLst>
          </p:cNvPr>
          <p:cNvSpPr/>
          <p:nvPr/>
        </p:nvSpPr>
        <p:spPr>
          <a:xfrm rot="10800000">
            <a:off x="3316011" y="1286943"/>
            <a:ext cx="133442" cy="1969965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40D6C2D-62F3-607C-25AF-5F40A52E2055}"/>
              </a:ext>
            </a:extLst>
          </p:cNvPr>
          <p:cNvSpPr/>
          <p:nvPr/>
        </p:nvSpPr>
        <p:spPr>
          <a:xfrm rot="10800000">
            <a:off x="3302688" y="3256908"/>
            <a:ext cx="133443" cy="1396737"/>
          </a:xfrm>
          <a:prstGeom prst="rightBrace">
            <a:avLst>
              <a:gd name="adj1" fmla="val 67662"/>
              <a:gd name="adj2" fmla="val 50000"/>
            </a:avLst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862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24</Words>
  <Application>Microsoft Macintosh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23</cp:revision>
  <dcterms:created xsi:type="dcterms:W3CDTF">2023-04-17T09:02:24Z</dcterms:created>
  <dcterms:modified xsi:type="dcterms:W3CDTF">2024-01-16T14:27:34Z</dcterms:modified>
</cp:coreProperties>
</file>